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  <p:sldId id="274" r:id="rId10"/>
    <p:sldId id="417" r:id="rId11"/>
    <p:sldId id="418" r:id="rId12"/>
    <p:sldId id="471" r:id="rId13"/>
    <p:sldId id="473" r:id="rId14"/>
    <p:sldId id="423" r:id="rId15"/>
    <p:sldId id="474" r:id="rId16"/>
    <p:sldId id="475" r:id="rId17"/>
    <p:sldId id="379" r:id="rId18"/>
    <p:sldId id="365" r:id="rId19"/>
    <p:sldId id="380" r:id="rId20"/>
    <p:sldId id="378" r:id="rId21"/>
    <p:sldId id="363" r:id="rId22"/>
    <p:sldId id="382" r:id="rId23"/>
    <p:sldId id="381" r:id="rId24"/>
    <p:sldId id="383" r:id="rId25"/>
    <p:sldId id="360" r:id="rId26"/>
    <p:sldId id="366" r:id="rId27"/>
    <p:sldId id="483" r:id="rId28"/>
    <p:sldId id="385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5FCE5C-F752-4017-AD17-BB32008EDF20}" v="7" dt="2025-12-12T11:40:28.8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910864" y="116411"/>
          <a:ext cx="8130627" cy="102235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940808" y="146355"/>
        <a:ext cx="8070739" cy="962469"/>
      </dsp:txXfrm>
    </dsp:sp>
    <dsp:sp modelId="{33643D00-C75E-4DF5-A0F0-DFA21355EB8A}">
      <dsp:nvSpPr>
        <dsp:cNvPr id="0" name=""/>
        <dsp:cNvSpPr/>
      </dsp:nvSpPr>
      <dsp:spPr>
        <a:xfrm>
          <a:off x="1298500" y="1138768"/>
          <a:ext cx="3677677" cy="689407"/>
        </a:xfrm>
        <a:custGeom>
          <a:avLst/>
          <a:gdLst/>
          <a:ahLst/>
          <a:cxnLst/>
          <a:rect l="0" t="0" r="0" b="0"/>
          <a:pathLst>
            <a:path>
              <a:moveTo>
                <a:pt x="3677677" y="0"/>
              </a:moveTo>
              <a:lnTo>
                <a:pt x="3677677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5860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56340" y="1878656"/>
        <a:ext cx="2484319" cy="1622559"/>
      </dsp:txXfrm>
    </dsp:sp>
    <dsp:sp modelId="{67357A81-5F47-46C8-8791-23DB6B665016}">
      <dsp:nvSpPr>
        <dsp:cNvPr id="0" name=""/>
        <dsp:cNvSpPr/>
      </dsp:nvSpPr>
      <dsp:spPr>
        <a:xfrm>
          <a:off x="4659364" y="1138768"/>
          <a:ext cx="316813" cy="689407"/>
        </a:xfrm>
        <a:custGeom>
          <a:avLst/>
          <a:gdLst/>
          <a:ahLst/>
          <a:cxnLst/>
          <a:rect l="0" t="0" r="0" b="0"/>
          <a:pathLst>
            <a:path>
              <a:moveTo>
                <a:pt x="316813" y="0"/>
              </a:moveTo>
              <a:lnTo>
                <a:pt x="316813" y="344703"/>
              </a:lnTo>
              <a:lnTo>
                <a:pt x="0" y="344703"/>
              </a:lnTo>
              <a:lnTo>
                <a:pt x="0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66724" y="1828176"/>
          <a:ext cx="2585279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3417204" y="1878656"/>
        <a:ext cx="2484319" cy="1622559"/>
      </dsp:txXfrm>
    </dsp:sp>
    <dsp:sp modelId="{F7436063-BF3D-4400-ABDF-46A0C91AC2E1}">
      <dsp:nvSpPr>
        <dsp:cNvPr id="0" name=""/>
        <dsp:cNvSpPr/>
      </dsp:nvSpPr>
      <dsp:spPr>
        <a:xfrm>
          <a:off x="4976178" y="1138768"/>
          <a:ext cx="3360863" cy="689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703"/>
              </a:lnTo>
              <a:lnTo>
                <a:pt x="3360863" y="344703"/>
              </a:lnTo>
              <a:lnTo>
                <a:pt x="3360863" y="68940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27588" y="1828176"/>
          <a:ext cx="3218906" cy="172351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778068" y="1878656"/>
        <a:ext cx="3117946" cy="16225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6646490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9711588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7128122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6764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playing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87336" y="169080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07480" y="1737149"/>
            <a:ext cx="2664000" cy="51077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playing </a:t>
            </a:r>
            <a:r>
              <a:rPr lang="en-GB" sz="2400">
                <a:solidFill>
                  <a:schemeClr val="bg1"/>
                </a:solidFill>
              </a:rPr>
              <a:t>- verb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542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7410" y="249963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1283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26405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an adjectives as 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75388" y="222280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three sentences about Aimee using at least two adjectives?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solved the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hard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6223226"/>
              </p:ext>
            </p:extLst>
          </p:nvPr>
        </p:nvGraphicFramePr>
        <p:xfrm>
          <a:off x="0" y="190037"/>
          <a:ext cx="12192000" cy="5962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3349">
                <a:tc>
                  <a:txBody>
                    <a:bodyPr/>
                    <a:lstStyle/>
                    <a:p>
                      <a:r>
                        <a:rPr lang="en-GB" sz="2400" dirty="0"/>
                        <a:t>Adjectives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0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10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– </a:t>
                      </a:r>
                      <a:b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Subject | 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in the sentence: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gentle girl helped a toy.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Gadj, GSpotAdj2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71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– </a:t>
                      </a:r>
                      <a:b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- Adjective | Noun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 fast.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GSpotAdj3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518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- Subject | Adverb | Verb | Adjective | Noun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quickly catches a small mouse.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GSpotAdj4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52686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1196</Words>
  <Application>Microsoft Office PowerPoint</Application>
  <PresentationFormat>Widescreen</PresentationFormat>
  <Paragraphs>297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2025-12-22T09:58:48Z</dcterms:modified>
</cp:coreProperties>
</file>